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6" r:id="rId20"/>
    <p:sldId id="275" r:id="rId21"/>
    <p:sldId id="279" r:id="rId22"/>
    <p:sldId id="280" r:id="rId23"/>
    <p:sldId id="281" r:id="rId24"/>
    <p:sldId id="282" r:id="rId25"/>
    <p:sldId id="278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A64F98-6050-4D24-9F45-77E05D4DD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7DE2C8-8811-4E75-B3BB-ED1192F2B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857D19-7DBB-4F67-8AFF-6DBE66B8A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2B5C00-FED4-4FAB-9245-9F5CB2E1F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D37C80F-8AF8-4D6C-91DC-C8D90C6E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605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1B996D-C533-4AF9-9F13-41A98C6E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71A171B-C18A-4662-9030-67F251DA9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D5C8A2-AC6E-4159-8DCC-396F3F2C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7EE91C-7A0E-44EA-B058-08D8A52A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B60916-900B-42F9-B8BF-634C22AA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82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54F43AC-9955-469C-8A10-6C94C91D1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0D20AF5-C2EC-4F1B-A729-3DFC3C743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724492-758B-4282-851D-8067E9C5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325456-4ABA-4F40-9084-7909D0B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5FB9D5-2AF4-438B-BB4A-D100EA8C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555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938DB-9804-4D9F-8D9D-96FF7380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9F6F7E-6F86-46CD-B44D-3F031DD6C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AC5A4F-F68B-428F-96EC-C133AC9B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7C7F8C-6001-4E52-BC62-C45A8E3E5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259E2F-3BC4-4C24-BB09-332E437E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58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475BA4-378C-4966-A0FD-D4C463B7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1C8F0-50AD-47B3-A81C-8D2CA848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2101EC-D042-4766-9B6C-0D29932E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2E56B4-DC7A-4345-B3CC-E1FA76F2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3FC004-1316-4DCC-8C2D-1AEDFC30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38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39AC63-3C54-4832-B281-3077F11C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4F2959-D7F4-4401-897C-44729484E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F56E719-C720-4CE2-BCA5-848340B1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40A673B-1142-45BC-8978-DD83A8F2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803EF4C-9C09-4EFE-BC2A-8C7AF2E3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A15E17-5B12-425D-90F6-33FAD3F1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41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1E809C-114E-459A-B3B7-28BD2B6E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949D5C-9719-468B-87A5-94E294C30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0913F87-764E-41BE-8DB9-774D3408D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13B87F1-FBB5-4198-BA7D-FDCE1A7FE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BA37FFF-188D-4820-B1FB-57DF9EFBC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143B471-44DB-452C-B9B7-EA5CB4D7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6FAB458-E056-4A06-BBD5-107C73A8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82F58BF-6AC1-4C5C-8273-2C649ED4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241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C1CF4B-CB9E-4728-A7C8-903D06E5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A2EDF22-219B-465E-8BA2-5E0E63E4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ABDFF83-2BA8-4381-8743-E82076EF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4AE7054-0CCF-4039-BEDA-616BBA2C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62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2F93106-15BE-4CA2-B96B-257CA9B0B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86D529B-0EE8-4F63-9328-F2894E0A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E999E1B-447F-4BA9-BE2C-F36F4CD9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792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5F009E-9AAE-4B73-B5F8-189085045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302C2C-C593-480F-9D47-FE1492AD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3471F8-BB80-4CA6-AD18-C61A6BFD7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CE689A-BE24-48E8-B698-7D508116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CADE7AC-E9B9-407D-BB5E-A5035FD19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9405826-EA9D-4776-911D-59079F92C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69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C24014-CDEB-41D4-A7BD-D0F8E9684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93A81F5-E77F-4F03-A169-F20C95BBD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DB49357-4B86-4AA5-9136-FD57845E9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791FF4-B683-4916-B172-834BC280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AFC104-ECA8-4BA9-8D16-DB67DFB4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E385C04-D8E5-4491-AFF6-3D8DCAB7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98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3594880-1D6D-4308-BFB9-B6D3FA58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D1E38C5-EB63-4851-9D14-0775F0A34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BD91B3-216D-4145-A4ED-56FC57EFF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C7390-9CF9-49B7-B645-7F3E8EF1AB0B}" type="datetimeFigureOut">
              <a:rPr lang="pl-PL" smtClean="0"/>
              <a:t>2019-01-14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86DFD8-AF62-4E02-A69C-49B29F2E0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F2C478-BDB8-47F4-9AC5-BFD1E668E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10F9C-BE79-4702-BCB9-283292DA91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70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D9E8964D-EA52-45F4-B17B-4F1291313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62" y="1372451"/>
            <a:ext cx="7915475" cy="527698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F854C17-56F7-4EF2-AE1B-0DBF28DEC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2" y="563789"/>
            <a:ext cx="3453568" cy="808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255D79D-C8DE-4729-9245-F55C27E507F0}"/>
              </a:ext>
            </a:extLst>
          </p:cNvPr>
          <p:cNvSpPr txBox="1"/>
          <p:nvPr/>
        </p:nvSpPr>
        <p:spPr>
          <a:xfrm>
            <a:off x="774292" y="5485549"/>
            <a:ext cx="10766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</a:t>
            </a:r>
          </a:p>
        </p:txBody>
      </p:sp>
    </p:spTree>
    <p:extLst>
      <p:ext uri="{BB962C8B-B14F-4D97-AF65-F5344CB8AC3E}">
        <p14:creationId xmlns:p14="http://schemas.microsoft.com/office/powerpoint/2010/main" val="216267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37824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8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B4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99217F9-1BC7-4D9E-9322-BC5B8A8BB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2750299"/>
            <a:ext cx="9077632" cy="389876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7637450-1704-41D9-B476-C4906B052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19" y="644973"/>
            <a:ext cx="4573426" cy="69807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FC1803D-8C38-4739-AA00-629E6180B271}"/>
              </a:ext>
            </a:extLst>
          </p:cNvPr>
          <p:cNvSpPr/>
          <p:nvPr/>
        </p:nvSpPr>
        <p:spPr>
          <a:xfrm>
            <a:off x="5471649" y="1446509"/>
            <a:ext cx="6553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</a:rPr>
              <a:t>zawiesie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szyte z czterech warstw taśmy, </a:t>
            </a:r>
            <a:endParaRPr lang="pl-PL" sz="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zakończone pętlami,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posiada dwa razy większy udźwig niż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</a:rPr>
              <a:t>zawiesie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    standardowe B2 przy tej samej szerokości taśmy.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DBDC8FE-D217-44C3-B7E5-947C8065F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50" y="1655157"/>
            <a:ext cx="3069990" cy="460545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B2495E0-ABBC-4C0D-A13F-1D0185B7B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6" b="32447"/>
          <a:stretch/>
        </p:blipFill>
        <p:spPr>
          <a:xfrm rot="5400000">
            <a:off x="8643420" y="3573662"/>
            <a:ext cx="4404724" cy="9691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470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37824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8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B4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3105B2D-FE77-444C-B031-D93327192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0258">
            <a:off x="2359014" y="-1373679"/>
            <a:ext cx="7782382" cy="1167476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74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23775"/>
            <a:ext cx="537824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8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C2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60AC4A7-4B84-421F-8D07-B2997B28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85" y="561615"/>
            <a:ext cx="6544611" cy="74607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BB0308A-43F5-486F-AA62-85E507F75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2815155"/>
            <a:ext cx="9312051" cy="3681648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82791BE8-9865-4F49-8EE6-6A9CF2CBD814}"/>
              </a:ext>
            </a:extLst>
          </p:cNvPr>
          <p:cNvSpPr/>
          <p:nvPr/>
        </p:nvSpPr>
        <p:spPr>
          <a:xfrm>
            <a:off x="5439696" y="13076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</a:rPr>
              <a:t>zawiesie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zszyte z dwóch warstw taśmy (od 12 </a:t>
            </a:r>
          </a:p>
          <a:p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    ton z czterech warstw taśmy),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na obu stronach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</a:rPr>
              <a:t>zawiesia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zaszyte ogniwa </a:t>
            </a:r>
          </a:p>
          <a:p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    w kl. 8 stali z płaską podstawą,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</a:rPr>
              <a:t>współ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. bezpieczeństwa dla ogniw stalowych -4</a:t>
            </a:r>
            <a:r>
              <a:rPr lang="pl-PL" dirty="0">
                <a:latin typeface="Calibri" panose="020F0502020204030204" pitchFamily="34" charset="0"/>
              </a:rPr>
              <a:t>- 4.</a:t>
            </a:r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C9CF10B-F518-4E4A-8503-8D59F2C95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06" y="1532856"/>
            <a:ext cx="3286916" cy="493087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7305A95-B617-4B9F-BE6B-E5A7EBFF15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7" b="35340"/>
          <a:stretch/>
        </p:blipFill>
        <p:spPr>
          <a:xfrm rot="5400000">
            <a:off x="8545789" y="3598800"/>
            <a:ext cx="4417390" cy="10055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15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37824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8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C2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765863F1-A33C-4AE3-B03F-C2A8CA9A2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4951">
            <a:off x="2218678" y="-1748011"/>
            <a:ext cx="7754642" cy="1163315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3595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86005" y="1723775"/>
            <a:ext cx="4131733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3" y="1855888"/>
            <a:ext cx="328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OGNIWO ED KL.8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7D1D09B-875F-4AB8-9E65-074155FBBD7E}"/>
              </a:ext>
            </a:extLst>
          </p:cNvPr>
          <p:cNvSpPr/>
          <p:nvPr/>
        </p:nvSpPr>
        <p:spPr>
          <a:xfrm>
            <a:off x="656304" y="3119335"/>
            <a:ext cx="44788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ogniwo w klasie 8 stali z płaską podstawą,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przeznaczone do zawiesi pasowych,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udźwig od 1 do 8 ton,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szerokość pasa od 30 do 240 mm,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współczynnik bezpieczeństwa 4.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3C911E8-1E42-4915-BB7A-D44F16D23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31" y="671448"/>
            <a:ext cx="4571533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4688420-A3D2-487B-B39F-3306734C2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t="13860" r="18628" b="28443"/>
          <a:stretch/>
        </p:blipFill>
        <p:spPr>
          <a:xfrm>
            <a:off x="4438359" y="3429000"/>
            <a:ext cx="2157905" cy="2690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68581A7-476B-4287-B9DE-1467E9885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41" y="442047"/>
            <a:ext cx="2670423" cy="8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9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37824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8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A2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0F8BA54-3B93-43C9-9A1B-E5D480C16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2844840"/>
            <a:ext cx="8386191" cy="36017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C2FFC1C-DE5B-4794-A802-2486816B1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58" y="571625"/>
            <a:ext cx="5103660" cy="79184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45F117A-D102-4A15-9B71-7536AD134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335" y="1760336"/>
            <a:ext cx="2898075" cy="43475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B494E24-35C3-4AC4-BFA5-EF0B7FBCC1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t="36606" r="2704" b="26910"/>
          <a:stretch/>
        </p:blipFill>
        <p:spPr>
          <a:xfrm rot="5400000">
            <a:off x="7805189" y="3372050"/>
            <a:ext cx="4258887" cy="121279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32DA3F11-B5BC-4876-88F4-3797AB48C60C}"/>
              </a:ext>
            </a:extLst>
          </p:cNvPr>
          <p:cNvSpPr/>
          <p:nvPr/>
        </p:nvSpPr>
        <p:spPr>
          <a:xfrm>
            <a:off x="5510628" y="1636678"/>
            <a:ext cx="34504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zawiesie</a:t>
            </a:r>
            <a:r>
              <a:rPr lang="pl-PL" dirty="0">
                <a:solidFill>
                  <a:schemeClr val="bg1"/>
                </a:solidFill>
              </a:rPr>
              <a:t> pasowe bezkońcowe,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obciążenie przenoszą dwie </a:t>
            </a:r>
          </a:p>
          <a:p>
            <a:r>
              <a:rPr lang="pl-PL" dirty="0">
                <a:solidFill>
                  <a:schemeClr val="bg1"/>
                </a:solidFill>
              </a:rPr>
              <a:t>      warstwy taśmy.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72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37824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8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A2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07CD44-4A9E-4305-9872-7AD3C03D7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1764" y="-1004154"/>
            <a:ext cx="7448472" cy="1117385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8198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37824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8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A4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DC8F3E-9BE3-45FE-B6BF-7A5FE1012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2721302"/>
            <a:ext cx="7870332" cy="338023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B2BC3B-6E78-430F-8462-60673319C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58" y="571625"/>
            <a:ext cx="5103660" cy="79184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3BD44B8-28B6-45CC-A1A5-9BAC33425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81" y="1502641"/>
            <a:ext cx="3398096" cy="509766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9D14E8E-9F18-4292-BDC9-8D25B8294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268543" y="3648224"/>
            <a:ext cx="4567443" cy="8064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384DDEAB-6E89-4661-A7A7-463EE646D2CB}"/>
              </a:ext>
            </a:extLst>
          </p:cNvPr>
          <p:cNvSpPr/>
          <p:nvPr/>
        </p:nvSpPr>
        <p:spPr>
          <a:xfrm>
            <a:off x="5476892" y="1628636"/>
            <a:ext cx="3420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zawiesie</a:t>
            </a:r>
            <a:r>
              <a:rPr lang="pl-PL" dirty="0">
                <a:solidFill>
                  <a:schemeClr val="bg1"/>
                </a:solidFill>
              </a:rPr>
              <a:t> pasowe bezkońcowe,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obciążenie przenoszą cztery </a:t>
            </a:r>
          </a:p>
          <a:p>
            <a:r>
              <a:rPr lang="pl-PL" dirty="0">
                <a:solidFill>
                  <a:schemeClr val="bg1"/>
                </a:solidFill>
              </a:rPr>
              <a:t>     warstwy taśmy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42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37824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83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A4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EC0A00-B7EE-4F03-B8EF-79AA24AC8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2626" y="-1089497"/>
            <a:ext cx="7166748" cy="107512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6419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7639396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744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A JEDNORAZOWE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3B93903-4FC1-474D-B22D-565756A2E690}"/>
              </a:ext>
            </a:extLst>
          </p:cNvPr>
          <p:cNvSpPr/>
          <p:nvPr/>
        </p:nvSpPr>
        <p:spPr>
          <a:xfrm>
            <a:off x="656304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</a:rPr>
              <a:t>zawiesie</a:t>
            </a:r>
            <a:r>
              <a:rPr lang="pl-PL" dirty="0">
                <a:solidFill>
                  <a:schemeClr val="bg1"/>
                </a:solidFill>
              </a:rPr>
              <a:t> o obwodzie zamkniętym jednorazowe,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obciążenie przenoszą dwie warstwy taśmy,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przeznaczone są do wykonania jednorazowej </a:t>
            </a:r>
          </a:p>
          <a:p>
            <a:r>
              <a:rPr lang="pl-PL" dirty="0">
                <a:solidFill>
                  <a:schemeClr val="bg1"/>
                </a:solidFill>
              </a:rPr>
              <a:t>      operacji załadunku, transportu i rozładunku towaru</a:t>
            </a:r>
            <a:r>
              <a:rPr lang="pl-PL" dirty="0"/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F042F2C-96F2-4D76-8CCE-7C65214B5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30" y="539794"/>
            <a:ext cx="5792266" cy="8961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F5F7F1A-E411-4FB6-B283-91DE75B13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6" y="4295083"/>
            <a:ext cx="6614975" cy="202312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3E3AF1D-1C01-4DE9-A614-26C0CAA76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31" y="1889788"/>
            <a:ext cx="2966031" cy="444950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B056FDF-A216-484A-AEC4-018FDC5813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37459" r="2104" b="23600"/>
          <a:stretch/>
        </p:blipFill>
        <p:spPr>
          <a:xfrm rot="16200000">
            <a:off x="7013201" y="3380183"/>
            <a:ext cx="4350724" cy="12979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989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2F86EACF-1E5C-4919-94CF-44B03A0C0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8"/>
          <a:stretch/>
        </p:blipFill>
        <p:spPr>
          <a:xfrm rot="10800000">
            <a:off x="7816644" y="979124"/>
            <a:ext cx="4375355" cy="440735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4149213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27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CA90E1B-C460-4FF2-AEE2-26D1DEE64EB0}"/>
              </a:ext>
            </a:extLst>
          </p:cNvPr>
          <p:cNvSpPr/>
          <p:nvPr/>
        </p:nvSpPr>
        <p:spPr>
          <a:xfrm>
            <a:off x="656304" y="2580522"/>
            <a:ext cx="73471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Zawiesia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pasowe to miękkie i elastyczne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zawiesia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stosowane są zwłaszcza w sytuacjach gdy podnoszony ładunek nie posiada punktów zaczepowych do podnoszenia i bliskiego transportu ciężkich ładunków przeznaczenia ogólnego. Wykonane są z poliestru (PES).</a:t>
            </a:r>
          </a:p>
          <a:p>
            <a:pPr algn="just"/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W obrębie zawiesi pasowych wyróżnia się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zawiesia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typu B zakończone pętlami,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zawiesia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typu C zakończone ogniwami ED,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zawiesia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typu A o obwodzie zamkniętym oraz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zawiesia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jednocięgnowe, dwucięgnowe, trzycięgnowe i czterocięgnowe.</a:t>
            </a:r>
            <a:endParaRPr lang="pl-PL" sz="2200" dirty="0">
              <a:solidFill>
                <a:schemeClr val="bg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55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7797338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702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A JEDNORAZOWE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8CD8FE-74A3-4570-B3F0-863C82AC0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53">
            <a:off x="2578660" y="-976880"/>
            <a:ext cx="7037991" cy="1055806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0589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885411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546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1-CIĘGNOWE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C220A5-EEC9-4C5C-B39D-D68F22523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73" y="563107"/>
            <a:ext cx="6207810" cy="8141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757434-FBEE-4359-9E97-27D48EF90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3143390"/>
            <a:ext cx="1106978" cy="107417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0000075-C8A1-48B0-8493-43E1E9B06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93" y="2841082"/>
            <a:ext cx="1951740" cy="138013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64FF0F1-AB3F-469B-A3C9-1D7556D98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4497892"/>
            <a:ext cx="3801187" cy="149510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BA65D12-4B03-4F64-965D-CC04E7532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63" y="1410659"/>
            <a:ext cx="3524237" cy="528689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5806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885411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546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2-CIĘGNOWE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C220A5-EEC9-4C5C-B39D-D68F22523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73" y="563107"/>
            <a:ext cx="6207810" cy="8141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757434-FBEE-4359-9E97-27D48EF90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3143390"/>
            <a:ext cx="1106978" cy="107417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0000075-C8A1-48B0-8493-43E1E9B06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93" y="2841082"/>
            <a:ext cx="1951740" cy="13801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1DED452-7D4A-452F-BEFD-ED1F40746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18" y="1498449"/>
            <a:ext cx="3526664" cy="52905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A5DFD9D-D643-41E8-AAA6-462EC9B8F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5" y="4407106"/>
            <a:ext cx="5510795" cy="19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885411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546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3-CIĘGNOWE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C220A5-EEC9-4C5C-B39D-D68F22523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73" y="563107"/>
            <a:ext cx="6207810" cy="8141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757434-FBEE-4359-9E97-27D48EF90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3143390"/>
            <a:ext cx="1106978" cy="107417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0000075-C8A1-48B0-8493-43E1E9B06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93" y="2841082"/>
            <a:ext cx="1951740" cy="138013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A5DFD9D-D643-41E8-AAA6-462EC9B8F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5" y="4407106"/>
            <a:ext cx="5510795" cy="19111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75D0F8-A888-47E3-AEDE-04825096F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02" y="1377246"/>
            <a:ext cx="3525797" cy="528923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473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885411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546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3-CIĘGNOWE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C220A5-EEC9-4C5C-B39D-D68F22523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73" y="563107"/>
            <a:ext cx="6207810" cy="8141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757434-FBEE-4359-9E97-27D48EF90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3143390"/>
            <a:ext cx="1106978" cy="107417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0000075-C8A1-48B0-8493-43E1E9B06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93" y="2841082"/>
            <a:ext cx="1951740" cy="138013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91288F4F-2E9A-4895-98DB-BDF593516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97" y="1431122"/>
            <a:ext cx="3510596" cy="526643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378797F-61E2-4564-8365-4686AFC09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4655344"/>
            <a:ext cx="4689514" cy="16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0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2EA061F5-0242-41F6-87CD-9803D42F76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4" y="108154"/>
            <a:ext cx="12049316" cy="803287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57F8C2C-785D-4108-B2F2-5CE942C30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3598660"/>
            <a:ext cx="4329069" cy="288575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E18C53B-7110-4A7F-B58E-428276050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69" y="858535"/>
            <a:ext cx="5410977" cy="360695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104C2FC-3386-4524-A088-3C3A7E8AA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96" y="2516149"/>
            <a:ext cx="6995474" cy="466317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0686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4149213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27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WŁAŚCIWOŚCI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7372781-BE7A-4E52-A5B4-936D160498CF}"/>
              </a:ext>
            </a:extLst>
          </p:cNvPr>
          <p:cNvSpPr/>
          <p:nvPr/>
        </p:nvSpPr>
        <p:spPr>
          <a:xfrm>
            <a:off x="349045" y="2518499"/>
            <a:ext cx="53634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produkowane z jednej, dwóch lub czterech warstw taśmy,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użyte materiały: taśma poliestrowa, taśma ochrona poliestrowa na pętlach, bardzo mocne nici poliestrowe,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duży stosunek ciężaru własnego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zawiesia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do jego udźwigu,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mocne i wytrzymałe,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lekkie - wygodne używanie i przechowywanie,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miękkie i elastyczne - nie niszczą wrażliwych powierzchni,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4862489-5C99-422A-B525-1F1464A7EE64}"/>
              </a:ext>
            </a:extLst>
          </p:cNvPr>
          <p:cNvSpPr/>
          <p:nvPr/>
        </p:nvSpPr>
        <p:spPr>
          <a:xfrm>
            <a:off x="5929202" y="240926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wysoka odporność na tarcie,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atestowane - wykonanie zgodne z normą PN-EN 1492-1,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współczynnik bezpieczeństwa: 7,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odporne na wilgoć, kwasy mineralne, oleje i smary,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pracują w zakresie temperatur od -40⁰C do 100⁰C,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barwne oznakowanie zgodne, ułatwiające określenie udźwigu,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stosowane do podnoszenia ładunków, które nie posiadają przeznaczonych do tego uchwytów</a:t>
            </a:r>
            <a:endParaRPr lang="pl-PL" sz="22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EA5B1CF-7992-41E8-A8C0-773DA0819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07" y="858536"/>
            <a:ext cx="5803789" cy="8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8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D99EF4A-B2A4-4F04-A5EC-00CDEDE08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6" y="-53105"/>
            <a:ext cx="3905511" cy="723242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4149213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27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ZASTOSOWANIE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7372781-BE7A-4E52-A5B4-936D160498CF}"/>
              </a:ext>
            </a:extLst>
          </p:cNvPr>
          <p:cNvSpPr/>
          <p:nvPr/>
        </p:nvSpPr>
        <p:spPr>
          <a:xfrm>
            <a:off x="656304" y="3049441"/>
            <a:ext cx="65900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w sytuacjach gdy podnoszony ładunek nie posiada punktów zaczepowych,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w firmach dźwigowych,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w stoczniach,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w firmach budowlanych,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w magazynach,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w halach produkcyjnych.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EA5B1CF-7992-41E8-A8C0-773DA0819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05" y="858535"/>
            <a:ext cx="5803789" cy="8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1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EA5B1CF-7992-41E8-A8C0-773DA0819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05" y="858535"/>
            <a:ext cx="5803789" cy="88587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DB8CCB7-7832-4E0A-8C4C-52BD419528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45" y="1776600"/>
            <a:ext cx="7383052" cy="49209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4149213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27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WŁAŚCIWOŚCI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E20B9A9B-B0D8-4C6B-84A1-3D75016BC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8" y="4864287"/>
            <a:ext cx="2895781" cy="1184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ECA8CAA-0293-472A-A04E-E56D25BF1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81" y="2261781"/>
            <a:ext cx="3002033" cy="1248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862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181600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73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B1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A5FDE54-5C81-42C5-9E56-5B38FDA98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19" y="644973"/>
            <a:ext cx="4573426" cy="69807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554206D-434C-4E1F-BF21-397963521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2599764"/>
            <a:ext cx="8911220" cy="3824829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9F870A25-806D-4AB3-9214-7EA251E48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64" y="1741103"/>
            <a:ext cx="3100183" cy="465074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3524C3E2-66CC-4C69-9C60-492820BE43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7" b="22007"/>
          <a:stretch/>
        </p:blipFill>
        <p:spPr>
          <a:xfrm rot="5400000">
            <a:off x="8448313" y="3821509"/>
            <a:ext cx="3663240" cy="10909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ECACF5C8-F566-4736-B57D-0D406D17A3FC}"/>
              </a:ext>
            </a:extLst>
          </p:cNvPr>
          <p:cNvSpPr/>
          <p:nvPr/>
        </p:nvSpPr>
        <p:spPr>
          <a:xfrm>
            <a:off x="5579533" y="17192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</a:rPr>
              <a:t>zawiesie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szyte z jednej warstwy taśmy, </a:t>
            </a:r>
            <a:endParaRPr lang="pl-PL" sz="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zakończone pętlami.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289755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74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B1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BB4C53F-2F52-4501-B81A-D87EA505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8807">
            <a:off x="2505468" y="-1302033"/>
            <a:ext cx="7466259" cy="11200533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88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56A93A6-68E1-4A7F-838D-044C095FB41D}"/>
              </a:ext>
            </a:extLst>
          </p:cNvPr>
          <p:cNvSpPr/>
          <p:nvPr/>
        </p:nvSpPr>
        <p:spPr>
          <a:xfrm>
            <a:off x="0" y="1760336"/>
            <a:ext cx="5299587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9D957-9236-47C9-982E-BC4068C6EB4C}"/>
              </a:ext>
            </a:extLst>
          </p:cNvPr>
          <p:cNvSpPr txBox="1"/>
          <p:nvPr/>
        </p:nvSpPr>
        <p:spPr>
          <a:xfrm>
            <a:off x="547412" y="1855888"/>
            <a:ext cx="464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B2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A084CE4-0952-455F-B8E3-EE7F70209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2" y="2563203"/>
            <a:ext cx="9232818" cy="396541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A4DE3B6-E6AE-4621-A2F1-47D2A04BAB93}"/>
              </a:ext>
            </a:extLst>
          </p:cNvPr>
          <p:cNvSpPr/>
          <p:nvPr/>
        </p:nvSpPr>
        <p:spPr>
          <a:xfrm>
            <a:off x="5650354" y="16878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</a:rPr>
              <a:t>zawiesie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 szyte z dwóch warstw taśmy,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</a:rPr>
              <a:t>zakończone pętlami.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460F4C7-6731-481A-AD03-C9D3A1E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19" y="644973"/>
            <a:ext cx="4573426" cy="6980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23B3DBA-0A1D-426D-BCB9-46AACCD3C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533" y="2041276"/>
            <a:ext cx="2856344" cy="428495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7B35391-A9B7-40F8-8607-BE36D97F32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1" b="29749"/>
          <a:stretch/>
        </p:blipFill>
        <p:spPr>
          <a:xfrm rot="5400000">
            <a:off x="8366266" y="3720203"/>
            <a:ext cx="4284954" cy="9256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185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49F473-2A4A-4A40-9E38-181CD54A5F5C}"/>
              </a:ext>
            </a:extLst>
          </p:cNvPr>
          <p:cNvSpPr/>
          <p:nvPr/>
        </p:nvSpPr>
        <p:spPr>
          <a:xfrm>
            <a:off x="0" y="0"/>
            <a:ext cx="12192000" cy="216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CB2D65C1-E1D4-468B-8099-4EE367B83BDC}"/>
              </a:ext>
            </a:extLst>
          </p:cNvPr>
          <p:cNvSpPr/>
          <p:nvPr/>
        </p:nvSpPr>
        <p:spPr>
          <a:xfrm rot="18863340">
            <a:off x="-108156" y="147483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03E838C8-390F-4336-BD16-88D0B54FBDD7}"/>
              </a:ext>
            </a:extLst>
          </p:cNvPr>
          <p:cNvSpPr/>
          <p:nvPr/>
        </p:nvSpPr>
        <p:spPr>
          <a:xfrm rot="8129656">
            <a:off x="11568002" y="6471412"/>
            <a:ext cx="914400" cy="4522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43262A-B420-4D92-A4A1-6A96FA37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4" y="539794"/>
            <a:ext cx="2722510" cy="63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F3FEC198-57F3-470B-95DF-37A0238B4B66}"/>
              </a:ext>
            </a:extLst>
          </p:cNvPr>
          <p:cNvSpPr/>
          <p:nvPr/>
        </p:nvSpPr>
        <p:spPr>
          <a:xfrm>
            <a:off x="0" y="1760336"/>
            <a:ext cx="5299587" cy="5014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3AA0403-5DC2-475D-9857-C6513717EB5C}"/>
              </a:ext>
            </a:extLst>
          </p:cNvPr>
          <p:cNvSpPr txBox="1"/>
          <p:nvPr/>
        </p:nvSpPr>
        <p:spPr>
          <a:xfrm>
            <a:off x="547412" y="1855888"/>
            <a:ext cx="464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Square721ExEU" panose="00000400000000000000" pitchFamily="2" charset="-18"/>
              </a:rPr>
              <a:t>ZAWIESIA PASOWE TYPU B2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2D67FD3-1EDE-48F1-A3E7-2D87DADAD18D}"/>
              </a:ext>
            </a:extLst>
          </p:cNvPr>
          <p:cNvSpPr/>
          <p:nvPr/>
        </p:nvSpPr>
        <p:spPr>
          <a:xfrm>
            <a:off x="0" y="0"/>
            <a:ext cx="19664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22C7C88-538C-4D5C-B339-4E634AED5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5293">
            <a:off x="2249806" y="-1212606"/>
            <a:ext cx="7692388" cy="11539759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98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472</Words>
  <Application>Microsoft Office PowerPoint</Application>
  <PresentationFormat>Panoramiczny</PresentationFormat>
  <Paragraphs>75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Square721ExEU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</dc:creator>
  <cp:lastModifiedBy>Tomasz</cp:lastModifiedBy>
  <cp:revision>23</cp:revision>
  <dcterms:created xsi:type="dcterms:W3CDTF">2019-01-11T12:20:54Z</dcterms:created>
  <dcterms:modified xsi:type="dcterms:W3CDTF">2019-01-14T09:56:04Z</dcterms:modified>
</cp:coreProperties>
</file>